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81" r:id="rId2"/>
  </p:sldIdLst>
  <p:sldSz cx="9144000" cy="6858000" type="screen4x3"/>
  <p:notesSz cx="6858000" cy="9144000"/>
  <p:embeddedFontLst>
    <p:embeddedFont>
      <p:font typeface="SassoonPrimaryInfant" pitchFamily="2" charset="0"/>
      <p:regular r:id="rId3"/>
      <p:bold r:id="rId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SassoonPrimaryInfant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SassoonPrimaryInfant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SassoonPrimaryInfant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SassoonPrimaryInfant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SassoonPrimaryInfant" pitchFamily="2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SassoonPrimaryInfant" pitchFamily="2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SassoonPrimaryInfant" pitchFamily="2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SassoonPrimaryInfant" pitchFamily="2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SassoonPrimaryInfant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E2F6"/>
    <a:srgbClr val="CFECF9"/>
    <a:srgbClr val="FBA3F1"/>
    <a:srgbClr val="E6A4FA"/>
    <a:srgbClr val="FBA7F1"/>
    <a:srgbClr val="D8EAF8"/>
    <a:srgbClr val="93C4ED"/>
    <a:srgbClr val="F381CA"/>
    <a:srgbClr val="EDF771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3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982B0-ADF9-48BB-9A19-B72F9F074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E33FB-9F40-410E-AD8B-94362498DB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EA49D-B58E-4C66-B7A6-C7E925FA0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0AC49-CB0B-404E-9F7A-DF976F71F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AD87D-1E65-45C7-934E-D3D079395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EA6DA-EDE4-484D-AAB4-566D7BED6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78382-EFF8-404F-B272-B0F99350E0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A45F1-343B-408B-B771-F2573D06D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8195E-776B-43A2-BFB4-91EE5DE3B3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FEC19-3BE5-47A9-B737-F6EB6FAC3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23A73-D9F9-47F4-87E3-93CF3B1151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BA3F1"/>
            </a:gs>
            <a:gs pos="0">
              <a:srgbClr val="FBA3F1"/>
            </a:gs>
            <a:gs pos="50000">
              <a:srgbClr val="B4E2F6"/>
            </a:gs>
            <a:gs pos="100000">
              <a:srgbClr val="FBA3F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34759F-56A7-4357-A035-61B208FE9B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assoonPrimaryInfant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assoonPrimaryInfant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assoonPrimaryInfant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assoonPrimaryInfant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assoonPrimaryInfant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assoonPrimaryInfant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assoonPrimaryInfant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assoonPrimaryInfant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755576" y="1196752"/>
            <a:ext cx="8064896" cy="5184576"/>
          </a:xfrm>
          <a:prstGeom prst="ellipse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99592" y="11663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The Life Cycle of a Butterfly</a:t>
            </a:r>
            <a:endParaRPr lang="en-GB" sz="3600" b="1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12160" y="908720"/>
            <a:ext cx="3600400" cy="1728192"/>
            <a:chOff x="5076056" y="1124744"/>
            <a:chExt cx="3600400" cy="1728192"/>
          </a:xfrm>
        </p:grpSpPr>
        <p:pic>
          <p:nvPicPr>
            <p:cNvPr id="11" name="Picture 10" descr="butterfly laying eggs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76056" y="1124744"/>
              <a:ext cx="1835796" cy="1728192"/>
            </a:xfrm>
            <a:prstGeom prst="ellipse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5" name="TextBox 14"/>
            <p:cNvSpPr txBox="1"/>
            <p:nvPr/>
          </p:nvSpPr>
          <p:spPr>
            <a:xfrm>
              <a:off x="7092280" y="1815207"/>
              <a:ext cx="1584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</a:rPr>
                <a:t>Eggs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127776" y="4365104"/>
            <a:ext cx="2016224" cy="1901825"/>
            <a:chOff x="6948264" y="3573016"/>
            <a:chExt cx="2016224" cy="1901825"/>
          </a:xfrm>
        </p:grpSpPr>
        <p:pic>
          <p:nvPicPr>
            <p:cNvPr id="12" name="Picture 11" descr="newly hatch c's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48264" y="3573016"/>
              <a:ext cx="1875208" cy="1440160"/>
            </a:xfrm>
            <a:prstGeom prst="ellipse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7092280" y="5013176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</a:rPr>
                <a:t>Caterpillars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07904" y="4725144"/>
            <a:ext cx="2376264" cy="2132856"/>
            <a:chOff x="3707904" y="4725144"/>
            <a:chExt cx="2376264" cy="2132856"/>
          </a:xfrm>
        </p:grpSpPr>
        <p:pic>
          <p:nvPicPr>
            <p:cNvPr id="13" name="Picture 12" descr="chrysalis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95936" y="4725144"/>
              <a:ext cx="1728192" cy="1728192"/>
            </a:xfrm>
            <a:prstGeom prst="ellipse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7" name="TextBox 16"/>
            <p:cNvSpPr txBox="1"/>
            <p:nvPr/>
          </p:nvSpPr>
          <p:spPr>
            <a:xfrm>
              <a:off x="3707904" y="6396335"/>
              <a:ext cx="2376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</a:rPr>
                <a:t>Pupa or chrysalis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79512" y="3140968"/>
            <a:ext cx="2376264" cy="3495293"/>
            <a:chOff x="467544" y="3356992"/>
            <a:chExt cx="2376264" cy="3495293"/>
          </a:xfrm>
        </p:grpSpPr>
        <p:pic>
          <p:nvPicPr>
            <p:cNvPr id="14" name="Picture 13" descr="hatching bf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43608" y="3356992"/>
              <a:ext cx="914400" cy="2533650"/>
            </a:xfrm>
            <a:prstGeom prst="ellipse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467544" y="6021288"/>
              <a:ext cx="23762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</a:rPr>
                <a:t>Newly hatched butterfly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31640" y="879103"/>
            <a:ext cx="2592288" cy="2045841"/>
            <a:chOff x="2915816" y="1844824"/>
            <a:chExt cx="2592288" cy="2045841"/>
          </a:xfrm>
        </p:grpSpPr>
        <p:pic>
          <p:nvPicPr>
            <p:cNvPr id="21" name="Picture 20" descr="Adult butterfly2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31840" y="1844824"/>
              <a:ext cx="1999457" cy="1500477"/>
            </a:xfrm>
            <a:prstGeom prst="ellipse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2915816" y="3429000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</a:rPr>
                <a:t>Adult butterfly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Isosceles Triangle 33"/>
          <p:cNvSpPr/>
          <p:nvPr/>
        </p:nvSpPr>
        <p:spPr>
          <a:xfrm rot="5698921">
            <a:off x="4709991" y="1006860"/>
            <a:ext cx="489644" cy="43065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Isosceles Triangle 34"/>
          <p:cNvSpPr/>
          <p:nvPr/>
        </p:nvSpPr>
        <p:spPr>
          <a:xfrm rot="9517743">
            <a:off x="8450057" y="2927345"/>
            <a:ext cx="489644" cy="43065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Isosceles Triangle 35"/>
          <p:cNvSpPr/>
          <p:nvPr/>
        </p:nvSpPr>
        <p:spPr>
          <a:xfrm rot="14725437">
            <a:off x="6433832" y="5879673"/>
            <a:ext cx="489644" cy="43065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Isosceles Triangle 36"/>
          <p:cNvSpPr/>
          <p:nvPr/>
        </p:nvSpPr>
        <p:spPr>
          <a:xfrm rot="17031565">
            <a:off x="2752612" y="5876727"/>
            <a:ext cx="489644" cy="43065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Isosceles Triangle 37"/>
          <p:cNvSpPr/>
          <p:nvPr/>
        </p:nvSpPr>
        <p:spPr>
          <a:xfrm rot="1959007">
            <a:off x="977076" y="2350820"/>
            <a:ext cx="489644" cy="43065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SassoonPrimaryInfant"/>
        <a:ea typeface=""/>
        <a:cs typeface=""/>
      </a:majorFont>
      <a:minorFont>
        <a:latin typeface="SassoonPrimaryInfa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6400</TotalTime>
  <Words>16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SassoonPrimaryInfant</vt:lpstr>
      <vt:lpstr>Default Design</vt:lpstr>
      <vt:lpstr>Slide 1</vt:lpstr>
    </vt:vector>
  </TitlesOfParts>
  <Company>CMS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Helen2</cp:lastModifiedBy>
  <cp:revision>68</cp:revision>
  <dcterms:created xsi:type="dcterms:W3CDTF">2010-12-10T11:23:04Z</dcterms:created>
  <dcterms:modified xsi:type="dcterms:W3CDTF">2011-03-26T14:51:13Z</dcterms:modified>
</cp:coreProperties>
</file>